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54aa0ef1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54aa0ef1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54aa0ef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54aa0ef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54aa0ef1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54aa0ef1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4aa0ef1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4aa0ef1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54aa0ef1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54aa0ef1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54aa0ef1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54aa0ef1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54aa0ef1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54aa0ef1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54aa0ef1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54aa0ef1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54aa0ef1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54aa0ef1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54aa0ef1f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54aa0ef1f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54aa0ef1f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54aa0ef1f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54aa0ef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54aa0ef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54aa0ef1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54aa0ef1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54aa0ef1f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54aa0ef1f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54aa0ef1f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54aa0ef1f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4aa0ef1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4aa0ef1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54aa0ef1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54aa0ef1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54aa0ef1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54aa0ef1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54aa0ef1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54aa0ef1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4aa0ef1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4aa0ef1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54aa0ef1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54aa0ef1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4aa0ef1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54aa0ef1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54aa0ef1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54aa0ef1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54aa0ef1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54aa0ef1f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54aa0ef1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54aa0ef1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54aa0ef1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54aa0ef1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54aa0ef1f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54aa0ef1f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54aa0ef1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54aa0ef1f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54aa0ef1f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54aa0ef1f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54aa0ef1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54aa0ef1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54aa0ef1f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54aa0ef1f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54aa0ef1f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54aa0ef1f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54aa0ef1f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54aa0ef1f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54aa0ef1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54aa0ef1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54aa0ef1f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54aa0ef1f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54aa0ef1f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54aa0ef1f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54aa0ef1f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54aa0ef1f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54aa0ef1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54aa0ef1f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54aa0ef1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54aa0ef1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54aa0ef1f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54aa0ef1f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54aa0ef1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54aa0ef1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54aa0ef1f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54aa0ef1f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54aa0ef1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54aa0ef1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54aa0ef1f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54aa0ef1f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54aa0ef1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54aa0ef1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54aa0ef1f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54aa0ef1f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54aa0ef1f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54aa0ef1f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54aa0ef1f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54aa0ef1f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54aa0ef1f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54aa0ef1f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54aa0ef1f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54aa0ef1f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54aa0ef1f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54aa0ef1f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54aa0ef1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54aa0ef1f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54aa0ef1f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54aa0ef1f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54aa0ef1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54aa0ef1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54aa0ef1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54aa0ef1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54aa0ef1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54aa0ef1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54aa0ef1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54aa0ef1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Multithreading Introduction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630602" cy="37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Pool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406477" cy="24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Pool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406477" cy="24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Priorities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34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java.lang.Thread class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89525"/>
            <a:ext cx="8381998" cy="2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Priority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24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Constructors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96976" cy="375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Class Methods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50" y="1082875"/>
            <a:ext cx="8428900" cy="355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Class Methods</a:t>
            </a: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6975"/>
            <a:ext cx="8316825" cy="35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Class Methods</a:t>
            </a: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361448" cy="35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Notes.</a:t>
            </a: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217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Multitasking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832298" cy="35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java.lang.Runnable</a:t>
            </a: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00" y="1255050"/>
            <a:ext cx="8785399" cy="34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Thread using Runnable Interface</a:t>
            </a: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Thread using Runnable Interface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25" y="1170650"/>
            <a:ext cx="8406477" cy="28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Thread Extending Thread Class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Executing Run()</a:t>
            </a: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673350" cy="360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 Thread Started Twice?</a:t>
            </a: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606125" cy="35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Thread.sleep()</a:t>
            </a:r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24175"/>
            <a:ext cx="8740599" cy="36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Thread.sleep()</a:t>
            </a:r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75" y="1152475"/>
            <a:ext cx="8832301" cy="26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Thread.sleep()</a:t>
            </a:r>
            <a:endParaRPr/>
          </a:p>
        </p:txBody>
      </p:sp>
      <p:sp>
        <p:nvSpPr>
          <p:cNvPr id="286" name="Google Shape;28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75" y="1152475"/>
            <a:ext cx="8832301" cy="26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Thread.sleep()</a:t>
            </a:r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152475"/>
            <a:ext cx="8832302" cy="375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Threads?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100"/>
            <a:ext cx="8520602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A Thread</a:t>
            </a:r>
            <a:endParaRPr/>
          </a:p>
        </p:txBody>
      </p:sp>
      <p:sp>
        <p:nvSpPr>
          <p:cNvPr id="300" name="Google Shape;30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5" y="1152475"/>
            <a:ext cx="8933152" cy="25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A Thread</a:t>
            </a:r>
            <a:endParaRPr/>
          </a:p>
        </p:txBody>
      </p:sp>
      <p:sp>
        <p:nvSpPr>
          <p:cNvPr id="307" name="Google Shape;30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475599" cy="36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A Thread</a:t>
            </a:r>
            <a:endParaRPr/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475599" cy="36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 Reference to Current Thread</a:t>
            </a:r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0" y="1017725"/>
            <a:ext cx="897410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Name Of Thread</a:t>
            </a:r>
            <a:endParaRPr/>
          </a:p>
        </p:txBody>
      </p:sp>
      <p:sp>
        <p:nvSpPr>
          <p:cNvPr id="328" name="Google Shape;328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25" y="1152475"/>
            <a:ext cx="8509149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Name Of Thread Using Constructor</a:t>
            </a:r>
            <a:endParaRPr/>
          </a:p>
        </p:txBody>
      </p:sp>
      <p:sp>
        <p:nvSpPr>
          <p:cNvPr id="335" name="Google Shape;33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61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Of A Thread</a:t>
            </a:r>
            <a:endParaRPr/>
          </a:p>
        </p:txBody>
      </p:sp>
      <p:sp>
        <p:nvSpPr>
          <p:cNvPr id="342" name="Google Shape;342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832299" cy="39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Priority Of A Thread</a:t>
            </a:r>
            <a:endParaRPr/>
          </a:p>
        </p:txBody>
      </p:sp>
      <p:sp>
        <p:nvSpPr>
          <p:cNvPr id="349" name="Google Shape;349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6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 For Thread Priority</a:t>
            </a:r>
            <a:endParaRPr/>
          </a:p>
        </p:txBody>
      </p:sp>
      <p:sp>
        <p:nvSpPr>
          <p:cNvPr id="356" name="Google Shape;356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 For Thread Priority</a:t>
            </a:r>
            <a:endParaRPr/>
          </a:p>
        </p:txBody>
      </p:sp>
      <p:sp>
        <p:nvSpPr>
          <p:cNvPr id="363" name="Google Shape;363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A Thread In Java?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729400" cy="35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A Thread Priority</a:t>
            </a:r>
            <a:endParaRPr/>
          </a:p>
        </p:txBody>
      </p:sp>
      <p:sp>
        <p:nvSpPr>
          <p:cNvPr id="370" name="Google Shape;370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5750"/>
            <a:ext cx="8520601" cy="33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Priority</a:t>
            </a:r>
            <a:endParaRPr/>
          </a:p>
        </p:txBody>
      </p:sp>
      <p:sp>
        <p:nvSpPr>
          <p:cNvPr id="377" name="Google Shape;37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00" y="1152475"/>
            <a:ext cx="8774200" cy="27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Daemon Thread</a:t>
            </a:r>
            <a:endParaRPr/>
          </a:p>
        </p:txBody>
      </p:sp>
      <p:sp>
        <p:nvSpPr>
          <p:cNvPr id="384" name="Google Shape;38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5" name="Google Shape;3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6670"/>
            <a:ext cx="9144003" cy="271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isDaemon() of Thread</a:t>
            </a:r>
            <a:endParaRPr/>
          </a:p>
        </p:txBody>
      </p:sp>
      <p:sp>
        <p:nvSpPr>
          <p:cNvPr id="391" name="Google Shape;391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064"/>
            <a:ext cx="9144003" cy="2683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isDaemon() of Thread</a:t>
            </a:r>
            <a:endParaRPr/>
          </a:p>
        </p:txBody>
      </p:sp>
      <p:sp>
        <p:nvSpPr>
          <p:cNvPr id="398" name="Google Shape;398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64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setDaemon() Method</a:t>
            </a:r>
            <a:endParaRPr/>
          </a:p>
        </p:txBody>
      </p:sp>
      <p:sp>
        <p:nvSpPr>
          <p:cNvPr id="405" name="Google Shape;40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6" name="Google Shape;4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1"/>
            <a:ext cx="9144003" cy="263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 Thread</a:t>
            </a:r>
            <a:endParaRPr/>
          </a:p>
        </p:txBody>
      </p:sp>
      <p:sp>
        <p:nvSpPr>
          <p:cNvPr id="412" name="Google Shape;41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3" name="Google Shape;4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50" y="1152475"/>
            <a:ext cx="8440100" cy="35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 Thread</a:t>
            </a:r>
            <a:endParaRPr/>
          </a:p>
        </p:txBody>
      </p:sp>
      <p:sp>
        <p:nvSpPr>
          <p:cNvPr id="419" name="Google Shape;419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1"/>
            <a:ext cx="9144003" cy="308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 Thread</a:t>
            </a:r>
            <a:endParaRPr/>
          </a:p>
        </p:txBody>
      </p:sp>
      <p:sp>
        <p:nvSpPr>
          <p:cNvPr id="426" name="Google Shape;426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1"/>
            <a:ext cx="9144003" cy="308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 vs User Thread</a:t>
            </a:r>
            <a:endParaRPr/>
          </a:p>
        </p:txBody>
      </p:sp>
      <p:sp>
        <p:nvSpPr>
          <p:cNvPr id="433" name="Google Shape;43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34" name="Google Shape;4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465"/>
            <a:ext cx="9144003" cy="284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Thread In Java.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00" y="1075775"/>
            <a:ext cx="8819026" cy="37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Synchronization</a:t>
            </a:r>
            <a:endParaRPr/>
          </a:p>
        </p:txBody>
      </p:sp>
      <p:sp>
        <p:nvSpPr>
          <p:cNvPr id="440" name="Google Shape;440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203525"/>
            <a:ext cx="8832302" cy="28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Synchronization</a:t>
            </a:r>
            <a:endParaRPr/>
          </a:p>
        </p:txBody>
      </p:sp>
      <p:sp>
        <p:nvSpPr>
          <p:cNvPr id="447" name="Google Shape;44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13" y="1017725"/>
            <a:ext cx="8718177" cy="33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Synchronized Method</a:t>
            </a:r>
            <a:endParaRPr/>
          </a:p>
        </p:txBody>
      </p:sp>
      <p:sp>
        <p:nvSpPr>
          <p:cNvPr id="454" name="Google Shape;454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55" name="Google Shape;4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7" y="1152475"/>
            <a:ext cx="8877124" cy="36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Synchronized block</a:t>
            </a:r>
            <a:endParaRPr/>
          </a:p>
        </p:txBody>
      </p:sp>
      <p:sp>
        <p:nvSpPr>
          <p:cNvPr id="461" name="Google Shape;461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2" name="Google Shape;4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152475"/>
            <a:ext cx="8832302" cy="32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Synchronized block vs Method</a:t>
            </a:r>
            <a:endParaRPr/>
          </a:p>
        </p:txBody>
      </p:sp>
      <p:sp>
        <p:nvSpPr>
          <p:cNvPr id="468" name="Google Shape;468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9" name="Google Shape;4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5478"/>
            <a:ext cx="9143998" cy="315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Synchronized block vs Method</a:t>
            </a:r>
            <a:endParaRPr/>
          </a:p>
        </p:txBody>
      </p:sp>
      <p:sp>
        <p:nvSpPr>
          <p:cNvPr id="475" name="Google Shape;475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6" name="Google Shape;4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5478"/>
            <a:ext cx="9143998" cy="315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Synchronized Method</a:t>
            </a:r>
            <a:endParaRPr/>
          </a:p>
        </p:txBody>
      </p:sp>
      <p:sp>
        <p:nvSpPr>
          <p:cNvPr id="482" name="Google Shape;482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3" name="Google Shape;4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0" y="1075750"/>
            <a:ext cx="8626151" cy="37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Synchronized Method</a:t>
            </a:r>
            <a:endParaRPr/>
          </a:p>
        </p:txBody>
      </p:sp>
      <p:sp>
        <p:nvSpPr>
          <p:cNvPr id="489" name="Google Shape;48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0" name="Google Shape;4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38" y="1129550"/>
            <a:ext cx="8907523" cy="34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Thread In Java.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989243"/>
            <a:ext cx="8897477" cy="357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Life Cycle In Java.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750" y="-12"/>
            <a:ext cx="2762250" cy="49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093925"/>
            <a:ext cx="38766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Life Cycle.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0" y="1152475"/>
            <a:ext cx="8594902" cy="36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 Thread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25" y="1107225"/>
            <a:ext cx="89086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On-screen Show (16:9)</PresentationFormat>
  <Paragraphs>57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Arial</vt:lpstr>
      <vt:lpstr>Simple Light</vt:lpstr>
      <vt:lpstr>Multithreading Introduction</vt:lpstr>
      <vt:lpstr>Multitasking</vt:lpstr>
      <vt:lpstr>Why Threads?</vt:lpstr>
      <vt:lpstr>How To Create A Thread In Java?</vt:lpstr>
      <vt:lpstr>Main Thread In Java.</vt:lpstr>
      <vt:lpstr>Main Thread In Java.</vt:lpstr>
      <vt:lpstr>Thread Life Cycle In Java.</vt:lpstr>
      <vt:lpstr>Thread Life Cycle.</vt:lpstr>
      <vt:lpstr>Daemon Thread</vt:lpstr>
      <vt:lpstr>Thread Pool</vt:lpstr>
      <vt:lpstr>Thread Pool</vt:lpstr>
      <vt:lpstr>Thread Priorities</vt:lpstr>
      <vt:lpstr>java.lang.Thread class</vt:lpstr>
      <vt:lpstr>Thread Priority</vt:lpstr>
      <vt:lpstr>Thread Constructors</vt:lpstr>
      <vt:lpstr>Thread Class Methods</vt:lpstr>
      <vt:lpstr>Thread Class Methods</vt:lpstr>
      <vt:lpstr>Thread Class Methods</vt:lpstr>
      <vt:lpstr>Notes.</vt:lpstr>
      <vt:lpstr>java.lang.Runnable</vt:lpstr>
      <vt:lpstr>Create A Thread using Runnable Interface</vt:lpstr>
      <vt:lpstr>Create A Thread using Runnable Interface</vt:lpstr>
      <vt:lpstr>Create A Thread Extending Thread Class</vt:lpstr>
      <vt:lpstr>Directly Executing Run()</vt:lpstr>
      <vt:lpstr>Can A Thread Started Twice?</vt:lpstr>
      <vt:lpstr>Thread.sleep()</vt:lpstr>
      <vt:lpstr>Thread.sleep()</vt:lpstr>
      <vt:lpstr>Thread.sleep()</vt:lpstr>
      <vt:lpstr>Example On Thread.sleep()</vt:lpstr>
      <vt:lpstr>Naming A Thread</vt:lpstr>
      <vt:lpstr>Naming A Thread</vt:lpstr>
      <vt:lpstr>Naming A Thread</vt:lpstr>
      <vt:lpstr>Getting A Reference to Current Thread</vt:lpstr>
      <vt:lpstr>Setting The Name Of Thread</vt:lpstr>
      <vt:lpstr>Setting The Name Of Thread Using Constructor</vt:lpstr>
      <vt:lpstr>Priority Of A Thread</vt:lpstr>
      <vt:lpstr>Getting Priority Of A Thread</vt:lpstr>
      <vt:lpstr>Constant For Thread Priority</vt:lpstr>
      <vt:lpstr>Constant For Thread Priority</vt:lpstr>
      <vt:lpstr>Setting A Thread Priority</vt:lpstr>
      <vt:lpstr>Thread Priority</vt:lpstr>
      <vt:lpstr>Creating Daemon Thread</vt:lpstr>
      <vt:lpstr>isDaemon() of Thread</vt:lpstr>
      <vt:lpstr>Example on isDaemon() of Thread</vt:lpstr>
      <vt:lpstr>Note on setDaemon() Method</vt:lpstr>
      <vt:lpstr>Daemon Thread</vt:lpstr>
      <vt:lpstr>Daemon Thread</vt:lpstr>
      <vt:lpstr>Daemon Thread</vt:lpstr>
      <vt:lpstr>Daemon vs User Thread</vt:lpstr>
      <vt:lpstr>Thread Synchronization</vt:lpstr>
      <vt:lpstr>Thread Synchronization</vt:lpstr>
      <vt:lpstr>Synchronized Method</vt:lpstr>
      <vt:lpstr>Synchronized block</vt:lpstr>
      <vt:lpstr>Synchronized block vs Method</vt:lpstr>
      <vt:lpstr>Synchronized block vs Method</vt:lpstr>
      <vt:lpstr>Static Synchronized Method</vt:lpstr>
      <vt:lpstr>Static Synchronized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Multithreading Introduction</dc:title>
  <cp:lastModifiedBy>Janmejaya Padhiary</cp:lastModifiedBy>
  <cp:revision>1</cp:revision>
  <dcterms:modified xsi:type="dcterms:W3CDTF">2022-04-18T16:55:42Z</dcterms:modified>
</cp:coreProperties>
</file>